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sldIdLst>
    <p:sldId id="256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2C2B"/>
    <a:srgbClr val="528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FB9E3E-C18E-425B-BF7D-1E5355CC9733}" v="27" dt="2023-09-20T10:45:48.109"/>
    <p1510:client id="{8BF0F255-A215-4354-9EF5-3848D00111F3}" v="34" dt="2023-09-20T10:40:26.307"/>
    <p1510:client id="{A24DF8BC-EE2E-47B8-B32F-A4FB8859987F}" v="19" dt="2023-09-20T10:52:01.076"/>
    <p1510:client id="{D2F0A4CE-9548-4907-BA6F-238E15521F34}" v="8" dt="2023-09-20T10:23:01.0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0"/>
    <p:restoredTop sz="94670"/>
  </p:normalViewPr>
  <p:slideViewPr>
    <p:cSldViewPr snapToGrid="0">
      <p:cViewPr varScale="1">
        <p:scale>
          <a:sx n="56" d="100"/>
          <a:sy n="56" d="100"/>
        </p:scale>
        <p:origin x="264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Johnstone" userId="S::sandra.johnstone@compass-group.co.uk::4e70ff28-62f3-44b5-acb6-333725458a4c" providerId="AD" clId="Web-{A24DF8BC-EE2E-47B8-B32F-A4FB8859987F}"/>
    <pc:docChg chg="modSld">
      <pc:chgData name="Sandra Johnstone" userId="S::sandra.johnstone@compass-group.co.uk::4e70ff28-62f3-44b5-acb6-333725458a4c" providerId="AD" clId="Web-{A24DF8BC-EE2E-47B8-B32F-A4FB8859987F}" dt="2023-09-20T10:52:00.873" v="16" actId="20577"/>
      <pc:docMkLst>
        <pc:docMk/>
      </pc:docMkLst>
      <pc:sldChg chg="modSp">
        <pc:chgData name="Sandra Johnstone" userId="S::sandra.johnstone@compass-group.co.uk::4e70ff28-62f3-44b5-acb6-333725458a4c" providerId="AD" clId="Web-{A24DF8BC-EE2E-47B8-B32F-A4FB8859987F}" dt="2023-09-20T10:52:00.873" v="16" actId="20577"/>
        <pc:sldMkLst>
          <pc:docMk/>
          <pc:sldMk cId="1246438832" sldId="256"/>
        </pc:sldMkLst>
        <pc:spChg chg="mod">
          <ac:chgData name="Sandra Johnstone" userId="S::sandra.johnstone@compass-group.co.uk::4e70ff28-62f3-44b5-acb6-333725458a4c" providerId="AD" clId="Web-{A24DF8BC-EE2E-47B8-B32F-A4FB8859987F}" dt="2023-09-20T10:52:00.873" v="16" actId="20577"/>
          <ac:spMkLst>
            <pc:docMk/>
            <pc:sldMk cId="1246438832" sldId="256"/>
            <ac:spMk id="3" creationId="{CC37A233-A5DA-DF7D-0878-21B8247D39F4}"/>
          </ac:spMkLst>
        </pc:spChg>
      </pc:sldChg>
    </pc:docChg>
  </pc:docChgLst>
  <pc:docChgLst>
    <pc:chgData name="Sandra Johnstone" userId="S::sandra.johnstone@compass-group.co.uk::4e70ff28-62f3-44b5-acb6-333725458a4c" providerId="AD" clId="Web-{8BF0F255-A215-4354-9EF5-3848D00111F3}"/>
    <pc:docChg chg="modSld">
      <pc:chgData name="Sandra Johnstone" userId="S::sandra.johnstone@compass-group.co.uk::4e70ff28-62f3-44b5-acb6-333725458a4c" providerId="AD" clId="Web-{8BF0F255-A215-4354-9EF5-3848D00111F3}" dt="2023-09-20T10:40:26.307" v="33" actId="1076"/>
      <pc:docMkLst>
        <pc:docMk/>
      </pc:docMkLst>
      <pc:sldChg chg="modSp">
        <pc:chgData name="Sandra Johnstone" userId="S::sandra.johnstone@compass-group.co.uk::4e70ff28-62f3-44b5-acb6-333725458a4c" providerId="AD" clId="Web-{8BF0F255-A215-4354-9EF5-3848D00111F3}" dt="2023-09-20T10:40:26.307" v="33" actId="1076"/>
        <pc:sldMkLst>
          <pc:docMk/>
          <pc:sldMk cId="1246438832" sldId="256"/>
        </pc:sldMkLst>
        <pc:spChg chg="mod">
          <ac:chgData name="Sandra Johnstone" userId="S::sandra.johnstone@compass-group.co.uk::4e70ff28-62f3-44b5-acb6-333725458a4c" providerId="AD" clId="Web-{8BF0F255-A215-4354-9EF5-3848D00111F3}" dt="2023-09-20T10:40:18.370" v="32" actId="20577"/>
          <ac:spMkLst>
            <pc:docMk/>
            <pc:sldMk cId="1246438832" sldId="256"/>
            <ac:spMk id="3" creationId="{CC37A233-A5DA-DF7D-0878-21B8247D39F4}"/>
          </ac:spMkLst>
        </pc:spChg>
        <pc:picChg chg="mod">
          <ac:chgData name="Sandra Johnstone" userId="S::sandra.johnstone@compass-group.co.uk::4e70ff28-62f3-44b5-acb6-333725458a4c" providerId="AD" clId="Web-{8BF0F255-A215-4354-9EF5-3848D00111F3}" dt="2023-09-20T10:40:26.307" v="33" actId="1076"/>
          <ac:picMkLst>
            <pc:docMk/>
            <pc:sldMk cId="1246438832" sldId="256"/>
            <ac:picMk id="4" creationId="{7337B281-E21A-E0BA-6624-39E287B42F8B}"/>
          </ac:picMkLst>
        </pc:picChg>
      </pc:sldChg>
    </pc:docChg>
  </pc:docChgLst>
  <pc:docChgLst>
    <pc:chgData name="Sandra Johnstone" userId="S::sandra.johnstone@compass-group.co.uk::4e70ff28-62f3-44b5-acb6-333725458a4c" providerId="AD" clId="Web-{22FB9E3E-C18E-425B-BF7D-1E5355CC9733}"/>
    <pc:docChg chg="modSld">
      <pc:chgData name="Sandra Johnstone" userId="S::sandra.johnstone@compass-group.co.uk::4e70ff28-62f3-44b5-acb6-333725458a4c" providerId="AD" clId="Web-{22FB9E3E-C18E-425B-BF7D-1E5355CC9733}" dt="2023-09-20T10:45:46.734" v="25" actId="20577"/>
      <pc:docMkLst>
        <pc:docMk/>
      </pc:docMkLst>
      <pc:sldChg chg="modSp">
        <pc:chgData name="Sandra Johnstone" userId="S::sandra.johnstone@compass-group.co.uk::4e70ff28-62f3-44b5-acb6-333725458a4c" providerId="AD" clId="Web-{22FB9E3E-C18E-425B-BF7D-1E5355CC9733}" dt="2023-09-20T10:45:46.734" v="25" actId="20577"/>
        <pc:sldMkLst>
          <pc:docMk/>
          <pc:sldMk cId="1246438832" sldId="256"/>
        </pc:sldMkLst>
        <pc:spChg chg="mod">
          <ac:chgData name="Sandra Johnstone" userId="S::sandra.johnstone@compass-group.co.uk::4e70ff28-62f3-44b5-acb6-333725458a4c" providerId="AD" clId="Web-{22FB9E3E-C18E-425B-BF7D-1E5355CC9733}" dt="2023-09-20T10:45:46.734" v="25" actId="20577"/>
          <ac:spMkLst>
            <pc:docMk/>
            <pc:sldMk cId="1246438832" sldId="256"/>
            <ac:spMk id="3" creationId="{CC37A233-A5DA-DF7D-0878-21B8247D39F4}"/>
          </ac:spMkLst>
        </pc:spChg>
      </pc:sldChg>
    </pc:docChg>
  </pc:docChgLst>
  <pc:docChgLst>
    <pc:chgData name="Sandra Johnstone" userId="S::sandra.johnstone@compass-group.co.uk::4e70ff28-62f3-44b5-acb6-333725458a4c" providerId="AD" clId="Web-{D2F0A4CE-9548-4907-BA6F-238E15521F34}"/>
    <pc:docChg chg="modSld">
      <pc:chgData name="Sandra Johnstone" userId="S::sandra.johnstone@compass-group.co.uk::4e70ff28-62f3-44b5-acb6-333725458a4c" providerId="AD" clId="Web-{D2F0A4CE-9548-4907-BA6F-238E15521F34}" dt="2023-09-20T10:22:58.121" v="6" actId="20577"/>
      <pc:docMkLst>
        <pc:docMk/>
      </pc:docMkLst>
      <pc:sldChg chg="modSp">
        <pc:chgData name="Sandra Johnstone" userId="S::sandra.johnstone@compass-group.co.uk::4e70ff28-62f3-44b5-acb6-333725458a4c" providerId="AD" clId="Web-{D2F0A4CE-9548-4907-BA6F-238E15521F34}" dt="2023-09-20T10:22:58.121" v="6" actId="20577"/>
        <pc:sldMkLst>
          <pc:docMk/>
          <pc:sldMk cId="1246438832" sldId="256"/>
        </pc:sldMkLst>
        <pc:spChg chg="mod">
          <ac:chgData name="Sandra Johnstone" userId="S::sandra.johnstone@compass-group.co.uk::4e70ff28-62f3-44b5-acb6-333725458a4c" providerId="AD" clId="Web-{D2F0A4CE-9548-4907-BA6F-238E15521F34}" dt="2023-09-20T10:22:58.121" v="6" actId="20577"/>
          <ac:spMkLst>
            <pc:docMk/>
            <pc:sldMk cId="1246438832" sldId="256"/>
            <ac:spMk id="3" creationId="{CC37A233-A5DA-DF7D-0878-21B8247D39F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7BAFF05-5643-D3B2-3275-56468CF1ABB6}"/>
              </a:ext>
            </a:extLst>
          </p:cNvPr>
          <p:cNvSpPr/>
          <p:nvPr userDrawn="1"/>
        </p:nvSpPr>
        <p:spPr>
          <a:xfrm>
            <a:off x="514350" y="3142212"/>
            <a:ext cx="5872163" cy="6184668"/>
          </a:xfrm>
          <a:prstGeom prst="rect">
            <a:avLst/>
          </a:prstGeom>
          <a:solidFill>
            <a:schemeClr val="bg1">
              <a:alpha val="9177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350" y="3291839"/>
            <a:ext cx="5829300" cy="598517"/>
          </a:xfrm>
        </p:spPr>
        <p:txBody>
          <a:bodyPr anchor="ctr">
            <a:normAutofit/>
          </a:bodyPr>
          <a:lstStyle>
            <a:lvl1pPr algn="ctr">
              <a:defRPr sz="3200" b="1"/>
            </a:lvl1pPr>
          </a:lstStyle>
          <a:p>
            <a:r>
              <a:rPr lang="en-GB" dirty="0"/>
              <a:t>INSERT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039983"/>
            <a:ext cx="5143500" cy="503751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75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 descr="Calendar&#10;&#10;Description automatically generated">
            <a:extLst>
              <a:ext uri="{FF2B5EF4-FFF2-40B4-BE49-F238E27FC236}">
                <a16:creationId xmlns:a16="http://schemas.microsoft.com/office/drawing/2014/main" id="{A3E66F8F-D4FD-F4DF-7675-727E6BEAB0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682" t="4341" r="15038" b="9916"/>
          <a:stretch/>
        </p:blipFill>
        <p:spPr>
          <a:xfrm>
            <a:off x="-118127" y="0"/>
            <a:ext cx="7094254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C37A233-A5DA-DF7D-0878-21B8247D3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500" y="3263900"/>
            <a:ext cx="5511800" cy="590549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our festive lunch by ordering on ParentPay for </a:t>
            </a: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400" b="1" dirty="0">
                <a:solidFill>
                  <a:srgbClr val="002060"/>
                </a:solidFill>
                <a:latin typeface="Arial"/>
                <a:cs typeface="Arial"/>
              </a:rPr>
              <a:t>…………Tuesday 12th December…………</a:t>
            </a:r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GB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GB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MAINS </a:t>
            </a: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GB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Roast Turkey in Gravy, </a:t>
            </a:r>
            <a:br>
              <a:rPr lang="en-GB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GB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Quorn Roast in Gravy</a:t>
            </a: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GB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GB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SIDES</a:t>
            </a: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GB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Roast Potatoes, Mini Sausage, Stuffing, </a:t>
            </a:r>
            <a:r>
              <a:rPr lang="en-GB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Carrots and Cabbage</a:t>
            </a:r>
            <a:br>
              <a:rPr lang="en-GB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GB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700" dirty="0">
                <a:solidFill>
                  <a:srgbClr val="C00000"/>
                </a:solidFill>
                <a:latin typeface="Arial"/>
                <a:cs typeface="Arial"/>
              </a:rPr>
              <a:t>Snowy Cupcake</a:t>
            </a:r>
            <a:endParaRPr lang="en-GB" sz="27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GB" sz="26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GB" sz="26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600" b="1" i="1" dirty="0">
                <a:solidFill>
                  <a:srgbClr val="C00000"/>
                </a:solidFill>
                <a:latin typeface="Arial"/>
                <a:cs typeface="Arial"/>
              </a:rPr>
              <a:t>Scan QR code to order, no later than Thursday 30th November !</a:t>
            </a:r>
            <a:endParaRPr lang="en-GB" sz="26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GB" sz="17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*Special diets will remain in place.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37B281-E21A-E0BA-6624-39E287B42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449" y="8536852"/>
            <a:ext cx="1283411" cy="12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38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79F7D3CAC5884C94D3645548A801EB" ma:contentTypeVersion="17" ma:contentTypeDescription="Create a new document." ma:contentTypeScope="" ma:versionID="220801eac64ef7fdd105123e9429f89b">
  <xsd:schema xmlns:xsd="http://www.w3.org/2001/XMLSchema" xmlns:xs="http://www.w3.org/2001/XMLSchema" xmlns:p="http://schemas.microsoft.com/office/2006/metadata/properties" xmlns:ns2="8a22cd48-bc26-4538-baf2-dfe52673d690" xmlns:ns3="0eea86f6-ee6b-4dde-a100-2756eacb1ece" xmlns:ns4="c0ce68d2-f4a4-4963-9a31-30d16dda62a3" targetNamespace="http://schemas.microsoft.com/office/2006/metadata/properties" ma:root="true" ma:fieldsID="5e62e7b1ad590d22103395978349d03b" ns2:_="" ns3:_="" ns4:_="">
    <xsd:import namespace="8a22cd48-bc26-4538-baf2-dfe52673d690"/>
    <xsd:import namespace="0eea86f6-ee6b-4dde-a100-2756eacb1ece"/>
    <xsd:import namespace="c0ce68d2-f4a4-4963-9a31-30d16dda62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22cd48-bc26-4538-baf2-dfe52673d6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12e36a2-49b7-4b00-ba12-1750025de1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ea86f6-ee6b-4dde-a100-2756eacb1ec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ce68d2-f4a4-4963-9a31-30d16dda62a3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7d899b46-7b20-46f1-9466-6f7ef9bd2a32}" ma:internalName="TaxCatchAll" ma:showField="CatchAllData" ma:web="0eea86f6-ee6b-4dde-a100-2756eacb1e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ce68d2-f4a4-4963-9a31-30d16dda62a3" xsi:nil="true"/>
    <lcf76f155ced4ddcb4097134ff3c332f xmlns="8a22cd48-bc26-4538-baf2-dfe52673d69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F3998E-2CB2-4A3D-8CE5-D949DE49B4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22cd48-bc26-4538-baf2-dfe52673d690"/>
    <ds:schemaRef ds:uri="0eea86f6-ee6b-4dde-a100-2756eacb1ece"/>
    <ds:schemaRef ds:uri="c0ce68d2-f4a4-4963-9a31-30d16dda62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B016D4-947B-4ADA-950F-9408CE42DBF0}">
  <ds:schemaRefs>
    <ds:schemaRef ds:uri="http://schemas.microsoft.com/office/2006/metadata/properties"/>
    <ds:schemaRef ds:uri="http://schemas.microsoft.com/office/infopath/2007/PartnerControls"/>
    <ds:schemaRef ds:uri="c0ce68d2-f4a4-4963-9a31-30d16dda62a3"/>
    <ds:schemaRef ds:uri="2a4231d9-844b-42ba-9d15-21bb434c25e3"/>
    <ds:schemaRef ds:uri="8a22cd48-bc26-4538-baf2-dfe52673d690"/>
  </ds:schemaRefs>
</ds:datastoreItem>
</file>

<file path=customXml/itemProps3.xml><?xml version="1.0" encoding="utf-8"?>
<ds:datastoreItem xmlns:ds="http://schemas.openxmlformats.org/officeDocument/2006/customXml" ds:itemID="{4C46721D-FC91-43FF-83B3-1BB7CC7E937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72f14c-d40a-4996-84a9-078c3b8640e0}" enabled="1" method="Standard" siteId="{cd62b7dd-4b48-44bd-90e7-e143a22c8ea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55</Words>
  <Application>Microsoft Office PowerPoint</Application>
  <PresentationFormat>A4 Paper (210x297 mm)</PresentationFormat>
  <Paragraphs>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Viktorija Jasiuleviciute</dc:creator>
  <cp:lastModifiedBy>Eleanor Townend</cp:lastModifiedBy>
  <cp:revision>27</cp:revision>
  <dcterms:created xsi:type="dcterms:W3CDTF">2022-08-10T09:00:47Z</dcterms:created>
  <dcterms:modified xsi:type="dcterms:W3CDTF">2023-09-20T10:52:02Z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72f14c-d40a-4996-84a9-078c3b8640e0_Enabled">
    <vt:lpwstr>true</vt:lpwstr>
  </property>
  <property fmtid="{D5CDD505-2E9C-101B-9397-08002B2CF9AE}" pid="3" name="MSIP_Label_f472f14c-d40a-4996-84a9-078c3b8640e0_SetDate">
    <vt:lpwstr>2022-08-10T09:00:47Z</vt:lpwstr>
  </property>
  <property fmtid="{D5CDD505-2E9C-101B-9397-08002B2CF9AE}" pid="4" name="MSIP_Label_f472f14c-d40a-4996-84a9-078c3b8640e0_Method">
    <vt:lpwstr>Standard</vt:lpwstr>
  </property>
  <property fmtid="{D5CDD505-2E9C-101B-9397-08002B2CF9AE}" pid="5" name="MSIP_Label_f472f14c-d40a-4996-84a9-078c3b8640e0_Name">
    <vt:lpwstr>f472f14c-d40a-4996-84a9-078c3b8640e0</vt:lpwstr>
  </property>
  <property fmtid="{D5CDD505-2E9C-101B-9397-08002B2CF9AE}" pid="6" name="MSIP_Label_f472f14c-d40a-4996-84a9-078c3b8640e0_SiteId">
    <vt:lpwstr>cd62b7dd-4b48-44bd-90e7-e143a22c8ead</vt:lpwstr>
  </property>
  <property fmtid="{D5CDD505-2E9C-101B-9397-08002B2CF9AE}" pid="7" name="MSIP_Label_f472f14c-d40a-4996-84a9-078c3b8640e0_ActionId">
    <vt:lpwstr>d4244012-2477-4590-bbf9-7fa1c9d58c03</vt:lpwstr>
  </property>
  <property fmtid="{D5CDD505-2E9C-101B-9397-08002B2CF9AE}" pid="8" name="MSIP_Label_f472f14c-d40a-4996-84a9-078c3b8640e0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Internal</vt:lpwstr>
  </property>
  <property fmtid="{D5CDD505-2E9C-101B-9397-08002B2CF9AE}" pid="11" name="ContentTypeId">
    <vt:lpwstr>0x0101000E79F7D3CAC5884C94D3645548A801EB</vt:lpwstr>
  </property>
  <property fmtid="{D5CDD505-2E9C-101B-9397-08002B2CF9AE}" pid="12" name="MediaServiceImageTags">
    <vt:lpwstr/>
  </property>
</Properties>
</file>